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2" autoAdjust="0"/>
    <p:restoredTop sz="94633" autoAdjust="0"/>
  </p:normalViewPr>
  <p:slideViewPr>
    <p:cSldViewPr>
      <p:cViewPr>
        <p:scale>
          <a:sx n="125" d="100"/>
          <a:sy n="125" d="100"/>
        </p:scale>
        <p:origin x="-972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11" d="100"/>
          <a:sy n="111" d="100"/>
        </p:scale>
        <p:origin x="-300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CBB77-B249-416F-A6A8-73BD508D4358}" type="datetimeFigureOut">
              <a:rPr lang="pl-PL" smtClean="0"/>
              <a:t>14.06.2018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0F179D-694D-4044-AAC1-9C84925BFDDD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897793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9E866-4D5E-4822-8515-C25EA046C4A9}" type="datetimeFigureOut">
              <a:rPr lang="pl-PL" smtClean="0"/>
              <a:t>14.06.2018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AECAA-7659-4B21-BC04-A1A0E770657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88535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595353" y="6136481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51920" y="1676400"/>
            <a:ext cx="504056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pl-PL" dirty="0" err="1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851920" y="3203574"/>
            <a:ext cx="504056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dirty="0" smtClean="0"/>
              <a:t>Author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C6C6D-E5CD-4436-A33B-3663F5F55094}" type="datetime1">
              <a:rPr lang="pl-PL" smtClean="0"/>
              <a:t>14.06.2018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Full or Short Title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713BEAF2-8279-48B0-8CC5-1957EB926FD3}" type="slidenum">
              <a:rPr lang="pl-PL" smtClean="0"/>
              <a:t>‹#›</a:t>
            </a:fld>
            <a:endParaRPr lang="pl-PL"/>
          </a:p>
        </p:txBody>
      </p:sp>
      <p:pic>
        <p:nvPicPr>
          <p:cNvPr id="2051" name="Picture 3" descr="C:\Users\ADMIN\Desktop\logoPh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6130"/>
            <a:ext cx="1080120" cy="56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ADMIN\Desktop\logoPhD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071" y="5517232"/>
            <a:ext cx="942265" cy="49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:\Users\ADMIN\Desktop\logo_eng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694" y="5517233"/>
            <a:ext cx="2676951" cy="491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4624"/>
            <a:ext cx="7992888" cy="64807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6136" y="6448251"/>
            <a:ext cx="326328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l-PL" smtClean="0"/>
              <a:t>Full or Short Title</a:t>
            </a:r>
          </a:p>
          <a:p>
            <a:r>
              <a:rPr lang="pl-PL" smtClean="0"/>
              <a:t>………………………………………………………….</a:t>
            </a: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352" y="6554176"/>
            <a:ext cx="457200" cy="259200"/>
          </a:xfrm>
        </p:spPr>
        <p:txBody>
          <a:bodyPr/>
          <a:lstStyle>
            <a:lvl1pPr algn="l">
              <a:defRPr/>
            </a:lvl1pPr>
          </a:lstStyle>
          <a:p>
            <a:fld id="{713BEAF2-8279-48B0-8CC5-1957EB926FD3}" type="slidenum">
              <a:rPr lang="pl-PL" smtClean="0"/>
              <a:pPr/>
              <a:t>‹#›</a:t>
            </a:fld>
            <a:endParaRPr lang="pl-PL" dirty="0"/>
          </a:p>
        </p:txBody>
      </p:sp>
      <p:pic>
        <p:nvPicPr>
          <p:cNvPr id="11" name="Picture 3" descr="C:\Users\ADMIN\Desktop\logoPh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639" y="6021288"/>
            <a:ext cx="942265" cy="49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DMIN\Desktop\logo_eng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2" y="6021289"/>
            <a:ext cx="2676951" cy="491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ooter Placeholder 4"/>
          <p:cNvSpPr txBox="1">
            <a:spLocks/>
          </p:cNvSpPr>
          <p:nvPr userDrawn="1"/>
        </p:nvSpPr>
        <p:spPr>
          <a:xfrm>
            <a:off x="107504" y="5589240"/>
            <a:ext cx="1573221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defPPr>
              <a:defRPr lang="pl-PL"/>
            </a:defPPr>
            <a:lvl1pPr marL="0" algn="r" defTabSz="914400" rtl="0" eaLnBrk="1" latinLnBrk="0" hangingPunct="1">
              <a:defRPr sz="900" kern="1200" cap="all" spc="110" baseline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l-PL" dirty="0" smtClean="0"/>
              <a:t>Author:</a:t>
            </a:r>
          </a:p>
        </p:txBody>
      </p:sp>
      <p:pic>
        <p:nvPicPr>
          <p:cNvPr id="3077" name="Picture 5" descr="C:\Users\ADMIN\Desktop\logoPL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49964"/>
            <a:ext cx="570724" cy="570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4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DE7701C-3342-4D54-A3CC-EFE003A63EE4}" type="datetime1">
              <a:rPr lang="pl-PL" smtClean="0"/>
              <a:t>14.06.2018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r>
              <a:rPr lang="pl-PL" smtClean="0"/>
              <a:t>Full or Short Title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713BEAF2-8279-48B0-8CC5-1957EB926FD3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 dirty="0">
              <a:solidFill>
                <a:srgbClr val="002060"/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 dirty="0">
              <a:solidFill>
                <a:srgbClr val="FFC000"/>
              </a:solidFill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1331640" y="323364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International </a:t>
            </a:r>
            <a:r>
              <a:rPr lang="pl-PL" dirty="0" err="1" smtClean="0"/>
              <a:t>PhD</a:t>
            </a:r>
            <a:r>
              <a:rPr lang="pl-PL" dirty="0" smtClean="0"/>
              <a:t> </a:t>
            </a:r>
            <a:r>
              <a:rPr lang="pl-PL" dirty="0" err="1" smtClean="0"/>
              <a:t>study</a:t>
            </a:r>
            <a:r>
              <a:rPr lang="pl-PL" dirty="0" smtClean="0"/>
              <a:t> in </a:t>
            </a:r>
            <a:r>
              <a:rPr lang="pl-PL" dirty="0" err="1" smtClean="0"/>
              <a:t>mechanics</a:t>
            </a:r>
            <a:r>
              <a:rPr lang="pl-PL" dirty="0" smtClean="0"/>
              <a:t> </a:t>
            </a:r>
            <a:r>
              <a:rPr lang="pl-PL" dirty="0" err="1" smtClean="0"/>
              <a:t>at</a:t>
            </a:r>
            <a:r>
              <a:rPr lang="pl-PL" dirty="0" smtClean="0"/>
              <a:t> Lublin University of Technology</a:t>
            </a:r>
            <a:endParaRPr lang="pl-PL" dirty="0"/>
          </a:p>
        </p:txBody>
      </p:sp>
      <p:pic>
        <p:nvPicPr>
          <p:cNvPr id="4098" name="Picture 2" descr="C:\Users\ADMIN\Desktop\logoP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0432" y="188640"/>
            <a:ext cx="579086" cy="57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224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1520" y="44624"/>
            <a:ext cx="7848872" cy="648072"/>
          </a:xfrm>
        </p:spPr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Full or Short Title</a:t>
            </a:r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BEAF2-8279-48B0-8CC5-1957EB926FD3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38359988"/>
      </p:ext>
    </p:extLst>
  </p:cSld>
  <p:clrMapOvr>
    <a:masterClrMapping/>
  </p:clrMapOvr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TM01859862[[fn=Wielkomiejski popularny]]</Template>
  <TotalTime>493</TotalTime>
  <Words>15</Words>
  <Application>Microsoft Office PowerPoint</Application>
  <PresentationFormat>Pokaz na ekranie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3" baseType="lpstr">
      <vt:lpstr>Urban Pop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ADMIN</dc:creator>
  <cp:lastModifiedBy>ADMIN</cp:lastModifiedBy>
  <cp:revision>11</cp:revision>
  <dcterms:created xsi:type="dcterms:W3CDTF">2018-06-13T10:49:46Z</dcterms:created>
  <dcterms:modified xsi:type="dcterms:W3CDTF">2018-06-14T02:55:56Z</dcterms:modified>
</cp:coreProperties>
</file>